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Montserrat Medium"/>
      <p:regular r:id="rId25"/>
      <p:bold r:id="rId26"/>
      <p:italic r:id="rId27"/>
      <p:boldItalic r:id="rId28"/>
    </p:embeddedFont>
    <p:embeddedFont>
      <p:font typeface="Average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.fntdata"/><Relationship Id="rId25" Type="http://schemas.openxmlformats.org/officeDocument/2006/relationships/font" Target="fonts/MontserratMedium-regular.fntdata"/><Relationship Id="rId28" Type="http://schemas.openxmlformats.org/officeDocument/2006/relationships/font" Target="fonts/MontserratMedium-boldItalic.fntdata"/><Relationship Id="rId27" Type="http://schemas.openxmlformats.org/officeDocument/2006/relationships/font" Target="fonts/Montserrat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74497c461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74497c461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74497c461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74497c461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74497c461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74497c461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74497c461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74497c461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74497c461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74497c461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74497c461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74497c461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74497c461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74497c461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ZLAN Switch System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Connecting Your Power Grid to the Internet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  <p:pic>
        <p:nvPicPr>
          <p:cNvPr id="286" name="Google Shape;286;p26" title="Screenshot 2025-08-11 at 11.37.59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1" y="1121700"/>
            <a:ext cx="6002401" cy="3602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Questions?</a:t>
            </a:r>
            <a:endParaRPr/>
          </a:p>
        </p:txBody>
      </p:sp>
      <p:pic>
        <p:nvPicPr>
          <p:cNvPr id="292" name="Google Shape;2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519275"/>
            <a:ext cx="2960975" cy="292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1619828"/>
            <a:ext cx="3018300" cy="25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1. 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2. System Architecture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3. Frontend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4. Backend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5. Service Layer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6. Challenges &amp; Solutions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7. Future Enhancements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8. Demo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9. Q&amp;A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297500" y="928975"/>
            <a:ext cx="7038900" cy="35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Project Overview: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Development of a comprehensive Meter Monitoring System for real-time electrical energy data visualization and analysis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Objectives: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Collect accurate meter readings via Modbus TCP communication.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Store data efficiently using FastAPI backend with SQLite database.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Provide an interactive frontend dashboard with real-time updates and historical data filtering.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Enable easy deployment and scalability across different devices.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en-GB" sz="1200">
                <a:latin typeface="Montserrat"/>
                <a:ea typeface="Montserrat"/>
                <a:cs typeface="Montserrat"/>
                <a:sym typeface="Montserrat"/>
              </a:rPr>
              <a:t>Key Benefits: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Improved energy monitoring and management.   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User-friendly interface for data insight.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Reliable and extensible architecture.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 Architecture</a:t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1434625" y="1140650"/>
            <a:ext cx="70389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Three Core Components: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Frontend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React-based dashboard for data visualization and user interaction.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Backend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FastAPI REST API with SQLite database for data storage and querying.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Service Layer</a:t>
            </a: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Python script communicating with energy meters via Modbus TCP, pushing data to backend.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Flow: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Service reads data from meters → sends readings to backend API → backend stores in database → frontend fetches and displays data in real-time.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Technologies Used: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React, shadcn/ui for frontend UI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FastAPI, SQLAlchemy, SQLite for backend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pymodbus for Modbus communication in service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Deployment:</a:t>
            </a:r>
            <a:endParaRPr b="1"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Each component runs independently but communicates over HTTP (backend &amp; frontend) and network (service &amp; backend).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Frontend</a:t>
            </a:r>
            <a:endParaRPr/>
          </a:p>
        </p:txBody>
      </p:sp>
      <p:sp>
        <p:nvSpPr>
          <p:cNvPr id="256" name="Google Shape;256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Technology Stack: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React with Next.js app router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shadcn/ui components for polished UI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Recharts for interactive data visualization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Key Features: 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Real-time meter readings with automatic refresh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 Date selector to filter data by specific day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Connection status indicators and manual refresh button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User Experience: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Clean, intuitive dashboard layout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interactive line charts showing power, voltage, current trends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Smooth transitions and tooltips for detailed data inspection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Backend</a:t>
            </a:r>
            <a:endParaRPr/>
          </a:p>
        </p:txBody>
      </p:sp>
      <p:sp>
        <p:nvSpPr>
          <p:cNvPr id="262" name="Google Shape;262;p22"/>
          <p:cNvSpPr txBox="1"/>
          <p:nvPr>
            <p:ph idx="1" type="body"/>
          </p:nvPr>
        </p:nvSpPr>
        <p:spPr>
          <a:xfrm>
            <a:off x="1297500" y="1411100"/>
            <a:ext cx="7038900" cy="30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Framework &amp; Database: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FastAPI for high-performance REST API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 SQLite database for lightweight, file-based storage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SQLAlchemy ORM for easy database interaction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Core Responsibilities: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Receive and store meter readings via POST endpoints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Serve filtered and paginated data via GET endpoints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Handle date-based queries to support frontend filtering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Additional Features: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CORS enabled for frontend-backend communication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Environment variable configuration for flexibility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Data persistence with efficient file/database management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Scalability: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Modular design to allow future upgrades to more powerful databases if needed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Service Layer</a:t>
            </a:r>
            <a:endParaRPr/>
          </a:p>
        </p:txBody>
      </p:sp>
      <p:sp>
        <p:nvSpPr>
          <p:cNvPr id="268" name="Google Shape;268;p23"/>
          <p:cNvSpPr txBox="1"/>
          <p:nvPr>
            <p:ph idx="1" type="body"/>
          </p:nvPr>
        </p:nvSpPr>
        <p:spPr>
          <a:xfrm>
            <a:off x="1297500" y="1446400"/>
            <a:ext cx="7038900" cy="30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Purpose: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Continuously collect real-time data from electrical meters via Modbus TCP protocol.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Implementation: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Python script using pymodbus library to communicate with meters over the network.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Reads parameters like voltage, current, power, frequency, and energy at set intervals.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Data Handling: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Posts collected readings to the backend API for storage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Handles connection retries and error logging to ensure reliability.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Deployment: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Runs independently, can be hosted on the same network as meters or backend.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Medium"/>
              <a:buChar char="●"/>
            </a:pPr>
            <a:r>
              <a:rPr lang="en-GB" sz="1200">
                <a:latin typeface="Montserrat Medium"/>
                <a:ea typeface="Montserrat Medium"/>
                <a:cs typeface="Montserrat Medium"/>
                <a:sym typeface="Montserrat Medium"/>
              </a:rPr>
              <a:t>Easily configurable via environment variables (e.g., meter IP address).</a:t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sz="12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</a:t>
            </a:r>
            <a:endParaRPr/>
          </a:p>
        </p:txBody>
      </p:sp>
      <p:sp>
        <p:nvSpPr>
          <p:cNvPr id="274" name="Google Shape;274;p24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Handling Missing Data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Null or incomplete meter readings addressed by interpolation and last-known-value fill strategies in the backend.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Real-time Updates &amp; Connectivity: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Ensured reliable data flow with periodic polling and connection status indicators on the frontend.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Date Filtering &amp; User Interaction: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Implemented flexible date selectors with proper formatting and backend support for efficient query</a:t>
            </a: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ing.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Scalability &amp; Extensibility: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Designed modular architecture allowing easy upgrade from SQLite to more robust databases as needed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Deployment Complexity: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Simplified setup with environment variables and clear separation of concerns across components.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Enhancements</a:t>
            </a:r>
            <a:endParaRPr/>
          </a:p>
        </p:txBody>
      </p:sp>
      <p:sp>
        <p:nvSpPr>
          <p:cNvPr id="280" name="Google Shape;280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Advanced Data Analytics: Implement predictive analytics and anomaly detection for proactive energy management.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Mobile Application:  Develop a mobile app to provide on-the-go access and notifications.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Extended Device Support:Add compatibility with additional meter models and communication protocols.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User Management &amp; Security:Integrate authentication, role-based access, and encrypted data transmission.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Cloud Deployment &amp; Scaling:  Migrate backend to cloud infrastructure for higher availability and scalability.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Improved Visualization: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500"/>
              </a:spcAft>
              <a:buNone/>
            </a:pPr>
            <a:r>
              <a:rPr lang="en-GB"/>
              <a:t>    Introduce customizable dashboards and multi-metric comparisons.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